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3679488" cy="171354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CFC40E2-8F94-22ED-224F-89A12FED3C46}" name="Office" initials="" userId="S::270110@office365works.net::2e2a599d-ed91-4bd5-8c29-5598316fb2e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8A"/>
    <a:srgbClr val="2B37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640"/>
  </p:normalViewPr>
  <p:slideViewPr>
    <p:cSldViewPr snapToGrid="0">
      <p:cViewPr varScale="1">
        <p:scale>
          <a:sx n="33" d="100"/>
          <a:sy n="33" d="100"/>
        </p:scale>
        <p:origin x="26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5962" y="2804349"/>
            <a:ext cx="11627565" cy="5965684"/>
          </a:xfrm>
        </p:spPr>
        <p:txBody>
          <a:bodyPr anchor="b"/>
          <a:lstStyle>
            <a:lvl1pPr algn="ctr">
              <a:defRPr sz="897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936" y="9000092"/>
            <a:ext cx="10259616" cy="4137105"/>
          </a:xfrm>
        </p:spPr>
        <p:txBody>
          <a:bodyPr/>
          <a:lstStyle>
            <a:lvl1pPr marL="0" indent="0" algn="ctr">
              <a:buNone/>
              <a:defRPr sz="3590"/>
            </a:lvl1pPr>
            <a:lvl2pPr marL="683971" indent="0" algn="ctr">
              <a:buNone/>
              <a:defRPr sz="2992"/>
            </a:lvl2pPr>
            <a:lvl3pPr marL="1367942" indent="0" algn="ctr">
              <a:buNone/>
              <a:defRPr sz="2693"/>
            </a:lvl3pPr>
            <a:lvl4pPr marL="2051914" indent="0" algn="ctr">
              <a:buNone/>
              <a:defRPr sz="2394"/>
            </a:lvl4pPr>
            <a:lvl5pPr marL="2735885" indent="0" algn="ctr">
              <a:buNone/>
              <a:defRPr sz="2394"/>
            </a:lvl5pPr>
            <a:lvl6pPr marL="3419856" indent="0" algn="ctr">
              <a:buNone/>
              <a:defRPr sz="2394"/>
            </a:lvl6pPr>
            <a:lvl7pPr marL="4103827" indent="0" algn="ctr">
              <a:buNone/>
              <a:defRPr sz="2394"/>
            </a:lvl7pPr>
            <a:lvl8pPr marL="4787798" indent="0" algn="ctr">
              <a:buNone/>
              <a:defRPr sz="2394"/>
            </a:lvl8pPr>
            <a:lvl9pPr marL="5471770" indent="0" algn="ctr">
              <a:buNone/>
              <a:defRPr sz="239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E3C8-3EBC-4E16-9B9A-16FE18BAB2D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1FC-DFFF-4BFE-9C88-D1297B579F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3927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E3C8-3EBC-4E16-9B9A-16FE18BAB2D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1FC-DFFF-4BFE-9C88-D1297B579F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59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89384" y="912305"/>
            <a:ext cx="2949640" cy="1452152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0466" y="912305"/>
            <a:ext cx="8677925" cy="1452152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E3C8-3EBC-4E16-9B9A-16FE18BAB2D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1FC-DFFF-4BFE-9C88-D1297B579F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06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E3C8-3EBC-4E16-9B9A-16FE18BAB2D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1FC-DFFF-4BFE-9C88-D1297B579F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0687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341" y="4271974"/>
            <a:ext cx="11798558" cy="7127880"/>
          </a:xfrm>
        </p:spPr>
        <p:txBody>
          <a:bodyPr anchor="b"/>
          <a:lstStyle>
            <a:lvl1pPr>
              <a:defRPr sz="897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341" y="11467287"/>
            <a:ext cx="11798558" cy="3748384"/>
          </a:xfrm>
        </p:spPr>
        <p:txBody>
          <a:bodyPr/>
          <a:lstStyle>
            <a:lvl1pPr marL="0" indent="0">
              <a:buNone/>
              <a:defRPr sz="3590">
                <a:solidFill>
                  <a:schemeClr val="tx1">
                    <a:tint val="82000"/>
                  </a:schemeClr>
                </a:solidFill>
              </a:defRPr>
            </a:lvl1pPr>
            <a:lvl2pPr marL="683971" indent="0">
              <a:buNone/>
              <a:defRPr sz="2992">
                <a:solidFill>
                  <a:schemeClr val="tx1">
                    <a:tint val="82000"/>
                  </a:schemeClr>
                </a:solidFill>
              </a:defRPr>
            </a:lvl2pPr>
            <a:lvl3pPr marL="1367942" indent="0">
              <a:buNone/>
              <a:defRPr sz="2693">
                <a:solidFill>
                  <a:schemeClr val="tx1">
                    <a:tint val="82000"/>
                  </a:schemeClr>
                </a:solidFill>
              </a:defRPr>
            </a:lvl3pPr>
            <a:lvl4pPr marL="2051914" indent="0">
              <a:buNone/>
              <a:defRPr sz="2394">
                <a:solidFill>
                  <a:schemeClr val="tx1">
                    <a:tint val="82000"/>
                  </a:schemeClr>
                </a:solidFill>
              </a:defRPr>
            </a:lvl4pPr>
            <a:lvl5pPr marL="2735885" indent="0">
              <a:buNone/>
              <a:defRPr sz="2394">
                <a:solidFill>
                  <a:schemeClr val="tx1">
                    <a:tint val="82000"/>
                  </a:schemeClr>
                </a:solidFill>
              </a:defRPr>
            </a:lvl5pPr>
            <a:lvl6pPr marL="3419856" indent="0">
              <a:buNone/>
              <a:defRPr sz="2394">
                <a:solidFill>
                  <a:schemeClr val="tx1">
                    <a:tint val="82000"/>
                  </a:schemeClr>
                </a:solidFill>
              </a:defRPr>
            </a:lvl6pPr>
            <a:lvl7pPr marL="4103827" indent="0">
              <a:buNone/>
              <a:defRPr sz="2394">
                <a:solidFill>
                  <a:schemeClr val="tx1">
                    <a:tint val="82000"/>
                  </a:schemeClr>
                </a:solidFill>
              </a:defRPr>
            </a:lvl7pPr>
            <a:lvl8pPr marL="4787798" indent="0">
              <a:buNone/>
              <a:defRPr sz="2394">
                <a:solidFill>
                  <a:schemeClr val="tx1">
                    <a:tint val="82000"/>
                  </a:schemeClr>
                </a:solidFill>
              </a:defRPr>
            </a:lvl8pPr>
            <a:lvl9pPr marL="5471770" indent="0">
              <a:buNone/>
              <a:defRPr sz="239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E3C8-3EBC-4E16-9B9A-16FE18BAB2D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1FC-DFFF-4BFE-9C88-D1297B579F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7798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465" y="4561527"/>
            <a:ext cx="5813782" cy="1087230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5241" y="4561527"/>
            <a:ext cx="5813782" cy="1087230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E3C8-3EBC-4E16-9B9A-16FE18BAB2D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1FC-DFFF-4BFE-9C88-D1297B579F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0604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912309"/>
            <a:ext cx="11798558" cy="331206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248" y="4200572"/>
            <a:ext cx="5787064" cy="2058636"/>
          </a:xfrm>
        </p:spPr>
        <p:txBody>
          <a:bodyPr anchor="b"/>
          <a:lstStyle>
            <a:lvl1pPr marL="0" indent="0">
              <a:buNone/>
              <a:defRPr sz="3590" b="1"/>
            </a:lvl1pPr>
            <a:lvl2pPr marL="683971" indent="0">
              <a:buNone/>
              <a:defRPr sz="2992" b="1"/>
            </a:lvl2pPr>
            <a:lvl3pPr marL="1367942" indent="0">
              <a:buNone/>
              <a:defRPr sz="2693" b="1"/>
            </a:lvl3pPr>
            <a:lvl4pPr marL="2051914" indent="0">
              <a:buNone/>
              <a:defRPr sz="2394" b="1"/>
            </a:lvl4pPr>
            <a:lvl5pPr marL="2735885" indent="0">
              <a:buNone/>
              <a:defRPr sz="2394" b="1"/>
            </a:lvl5pPr>
            <a:lvl6pPr marL="3419856" indent="0">
              <a:buNone/>
              <a:defRPr sz="2394" b="1"/>
            </a:lvl6pPr>
            <a:lvl7pPr marL="4103827" indent="0">
              <a:buNone/>
              <a:defRPr sz="2394" b="1"/>
            </a:lvl7pPr>
            <a:lvl8pPr marL="4787798" indent="0">
              <a:buNone/>
              <a:defRPr sz="2394" b="1"/>
            </a:lvl8pPr>
            <a:lvl9pPr marL="5471770" indent="0">
              <a:buNone/>
              <a:defRPr sz="239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248" y="6259208"/>
            <a:ext cx="5787064" cy="920635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25242" y="4200572"/>
            <a:ext cx="5815564" cy="2058636"/>
          </a:xfrm>
        </p:spPr>
        <p:txBody>
          <a:bodyPr anchor="b"/>
          <a:lstStyle>
            <a:lvl1pPr marL="0" indent="0">
              <a:buNone/>
              <a:defRPr sz="3590" b="1"/>
            </a:lvl1pPr>
            <a:lvl2pPr marL="683971" indent="0">
              <a:buNone/>
              <a:defRPr sz="2992" b="1"/>
            </a:lvl2pPr>
            <a:lvl3pPr marL="1367942" indent="0">
              <a:buNone/>
              <a:defRPr sz="2693" b="1"/>
            </a:lvl3pPr>
            <a:lvl4pPr marL="2051914" indent="0">
              <a:buNone/>
              <a:defRPr sz="2394" b="1"/>
            </a:lvl4pPr>
            <a:lvl5pPr marL="2735885" indent="0">
              <a:buNone/>
              <a:defRPr sz="2394" b="1"/>
            </a:lvl5pPr>
            <a:lvl6pPr marL="3419856" indent="0">
              <a:buNone/>
              <a:defRPr sz="2394" b="1"/>
            </a:lvl6pPr>
            <a:lvl7pPr marL="4103827" indent="0">
              <a:buNone/>
              <a:defRPr sz="2394" b="1"/>
            </a:lvl7pPr>
            <a:lvl8pPr marL="4787798" indent="0">
              <a:buNone/>
              <a:defRPr sz="2394" b="1"/>
            </a:lvl8pPr>
            <a:lvl9pPr marL="5471770" indent="0">
              <a:buNone/>
              <a:defRPr sz="239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25242" y="6259208"/>
            <a:ext cx="5815564" cy="920635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E3C8-3EBC-4E16-9B9A-16FE18BAB2D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1FC-DFFF-4BFE-9C88-D1297B579F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6153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E3C8-3EBC-4E16-9B9A-16FE18BAB2D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1FC-DFFF-4BFE-9C88-D1297B579F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11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E3C8-3EBC-4E16-9B9A-16FE18BAB2D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1FC-DFFF-4BFE-9C88-D1297B579F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6841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1142365"/>
            <a:ext cx="4411991" cy="3998278"/>
          </a:xfrm>
        </p:spPr>
        <p:txBody>
          <a:bodyPr anchor="b"/>
          <a:lstStyle>
            <a:lvl1pPr>
              <a:defRPr sz="478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5564" y="2467195"/>
            <a:ext cx="6925241" cy="12177294"/>
          </a:xfrm>
        </p:spPr>
        <p:txBody>
          <a:bodyPr/>
          <a:lstStyle>
            <a:lvl1pPr>
              <a:defRPr sz="4787"/>
            </a:lvl1pPr>
            <a:lvl2pPr>
              <a:defRPr sz="4189"/>
            </a:lvl2pPr>
            <a:lvl3pPr>
              <a:defRPr sz="3590"/>
            </a:lvl3pPr>
            <a:lvl4pPr>
              <a:defRPr sz="2992"/>
            </a:lvl4pPr>
            <a:lvl5pPr>
              <a:defRPr sz="2992"/>
            </a:lvl5pPr>
            <a:lvl6pPr>
              <a:defRPr sz="2992"/>
            </a:lvl6pPr>
            <a:lvl7pPr>
              <a:defRPr sz="2992"/>
            </a:lvl7pPr>
            <a:lvl8pPr>
              <a:defRPr sz="2992"/>
            </a:lvl8pPr>
            <a:lvl9pPr>
              <a:defRPr sz="2992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5140643"/>
            <a:ext cx="4411991" cy="9523676"/>
          </a:xfrm>
        </p:spPr>
        <p:txBody>
          <a:bodyPr/>
          <a:lstStyle>
            <a:lvl1pPr marL="0" indent="0">
              <a:buNone/>
              <a:defRPr sz="2394"/>
            </a:lvl1pPr>
            <a:lvl2pPr marL="683971" indent="0">
              <a:buNone/>
              <a:defRPr sz="2094"/>
            </a:lvl2pPr>
            <a:lvl3pPr marL="1367942" indent="0">
              <a:buNone/>
              <a:defRPr sz="1795"/>
            </a:lvl3pPr>
            <a:lvl4pPr marL="2051914" indent="0">
              <a:buNone/>
              <a:defRPr sz="1496"/>
            </a:lvl4pPr>
            <a:lvl5pPr marL="2735885" indent="0">
              <a:buNone/>
              <a:defRPr sz="1496"/>
            </a:lvl5pPr>
            <a:lvl6pPr marL="3419856" indent="0">
              <a:buNone/>
              <a:defRPr sz="1496"/>
            </a:lvl6pPr>
            <a:lvl7pPr marL="4103827" indent="0">
              <a:buNone/>
              <a:defRPr sz="1496"/>
            </a:lvl7pPr>
            <a:lvl8pPr marL="4787798" indent="0">
              <a:buNone/>
              <a:defRPr sz="1496"/>
            </a:lvl8pPr>
            <a:lvl9pPr marL="5471770" indent="0">
              <a:buNone/>
              <a:defRPr sz="1496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E3C8-3EBC-4E16-9B9A-16FE18BAB2D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1FC-DFFF-4BFE-9C88-D1297B579F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727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1142365"/>
            <a:ext cx="4411991" cy="3998278"/>
          </a:xfrm>
        </p:spPr>
        <p:txBody>
          <a:bodyPr anchor="b"/>
          <a:lstStyle>
            <a:lvl1pPr>
              <a:defRPr sz="478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15564" y="2467195"/>
            <a:ext cx="6925241" cy="12177294"/>
          </a:xfrm>
        </p:spPr>
        <p:txBody>
          <a:bodyPr anchor="t"/>
          <a:lstStyle>
            <a:lvl1pPr marL="0" indent="0">
              <a:buNone/>
              <a:defRPr sz="4787"/>
            </a:lvl1pPr>
            <a:lvl2pPr marL="683971" indent="0">
              <a:buNone/>
              <a:defRPr sz="4189"/>
            </a:lvl2pPr>
            <a:lvl3pPr marL="1367942" indent="0">
              <a:buNone/>
              <a:defRPr sz="3590"/>
            </a:lvl3pPr>
            <a:lvl4pPr marL="2051914" indent="0">
              <a:buNone/>
              <a:defRPr sz="2992"/>
            </a:lvl4pPr>
            <a:lvl5pPr marL="2735885" indent="0">
              <a:buNone/>
              <a:defRPr sz="2992"/>
            </a:lvl5pPr>
            <a:lvl6pPr marL="3419856" indent="0">
              <a:buNone/>
              <a:defRPr sz="2992"/>
            </a:lvl6pPr>
            <a:lvl7pPr marL="4103827" indent="0">
              <a:buNone/>
              <a:defRPr sz="2992"/>
            </a:lvl7pPr>
            <a:lvl8pPr marL="4787798" indent="0">
              <a:buNone/>
              <a:defRPr sz="2992"/>
            </a:lvl8pPr>
            <a:lvl9pPr marL="5471770" indent="0">
              <a:buNone/>
              <a:defRPr sz="2992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5140643"/>
            <a:ext cx="4411991" cy="9523676"/>
          </a:xfrm>
        </p:spPr>
        <p:txBody>
          <a:bodyPr/>
          <a:lstStyle>
            <a:lvl1pPr marL="0" indent="0">
              <a:buNone/>
              <a:defRPr sz="2394"/>
            </a:lvl1pPr>
            <a:lvl2pPr marL="683971" indent="0">
              <a:buNone/>
              <a:defRPr sz="2094"/>
            </a:lvl2pPr>
            <a:lvl3pPr marL="1367942" indent="0">
              <a:buNone/>
              <a:defRPr sz="1795"/>
            </a:lvl3pPr>
            <a:lvl4pPr marL="2051914" indent="0">
              <a:buNone/>
              <a:defRPr sz="1496"/>
            </a:lvl4pPr>
            <a:lvl5pPr marL="2735885" indent="0">
              <a:buNone/>
              <a:defRPr sz="1496"/>
            </a:lvl5pPr>
            <a:lvl6pPr marL="3419856" indent="0">
              <a:buNone/>
              <a:defRPr sz="1496"/>
            </a:lvl6pPr>
            <a:lvl7pPr marL="4103827" indent="0">
              <a:buNone/>
              <a:defRPr sz="1496"/>
            </a:lvl7pPr>
            <a:lvl8pPr marL="4787798" indent="0">
              <a:buNone/>
              <a:defRPr sz="1496"/>
            </a:lvl8pPr>
            <a:lvl9pPr marL="5471770" indent="0">
              <a:buNone/>
              <a:defRPr sz="1496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E3C8-3EBC-4E16-9B9A-16FE18BAB2D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E31FC-DFFF-4BFE-9C88-D1297B579F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3690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0465" y="912309"/>
            <a:ext cx="11798558" cy="3312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0465" y="4561527"/>
            <a:ext cx="11798558" cy="10872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0465" y="15882051"/>
            <a:ext cx="3077885" cy="9123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9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58E3C8-3EBC-4E16-9B9A-16FE18BAB2D6}" type="datetimeFigureOut">
              <a:rPr lang="pt-BR" smtClean="0"/>
              <a:t>30/04/2025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1331" y="15882051"/>
            <a:ext cx="4616827" cy="9123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9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1138" y="15882051"/>
            <a:ext cx="3077885" cy="9123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9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8E31FC-DFFF-4BFE-9C88-D1297B579F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802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67942" rtl="0" eaLnBrk="1" latinLnBrk="0" hangingPunct="1">
        <a:lnSpc>
          <a:spcPct val="90000"/>
        </a:lnSpc>
        <a:spcBef>
          <a:spcPct val="0"/>
        </a:spcBef>
        <a:buNone/>
        <a:defRPr sz="658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1986" indent="-341986" algn="l" defTabSz="1367942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4189" kern="1200">
          <a:solidFill>
            <a:schemeClr val="tx1"/>
          </a:solidFill>
          <a:latin typeface="+mn-lt"/>
          <a:ea typeface="+mn-ea"/>
          <a:cs typeface="+mn-cs"/>
        </a:defRPr>
      </a:lvl1pPr>
      <a:lvl2pPr marL="1025957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590" kern="1200">
          <a:solidFill>
            <a:schemeClr val="tx1"/>
          </a:solidFill>
          <a:latin typeface="+mn-lt"/>
          <a:ea typeface="+mn-ea"/>
          <a:cs typeface="+mn-cs"/>
        </a:defRPr>
      </a:lvl2pPr>
      <a:lvl3pPr marL="1709928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992" kern="1200">
          <a:solidFill>
            <a:schemeClr val="tx1"/>
          </a:solidFill>
          <a:latin typeface="+mn-lt"/>
          <a:ea typeface="+mn-ea"/>
          <a:cs typeface="+mn-cs"/>
        </a:defRPr>
      </a:lvl3pPr>
      <a:lvl4pPr marL="2393899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4pPr>
      <a:lvl5pPr marL="3077870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5pPr>
      <a:lvl6pPr marL="3761842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6pPr>
      <a:lvl7pPr marL="4445813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7pPr>
      <a:lvl8pPr marL="5129784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8pPr>
      <a:lvl9pPr marL="5813755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67942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1pPr>
      <a:lvl2pPr marL="683971" algn="l" defTabSz="1367942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367942" algn="l" defTabSz="1367942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3pPr>
      <a:lvl4pPr marL="2051914" algn="l" defTabSz="1367942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4pPr>
      <a:lvl5pPr marL="2735885" algn="l" defTabSz="1367942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5pPr>
      <a:lvl6pPr marL="3419856" algn="l" defTabSz="1367942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6pPr>
      <a:lvl7pPr marL="4103827" algn="l" defTabSz="1367942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7pPr>
      <a:lvl8pPr marL="4787798" algn="l" defTabSz="1367942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8pPr>
      <a:lvl9pPr marL="5471770" algn="l" defTabSz="1367942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Espaço Reservado para Conteúdo 4" descr="Uma imagem contendo Forma&#10;&#10;O conteúdo gerado por IA pode estar incorreto.">
            <a:extLst>
              <a:ext uri="{FF2B5EF4-FFF2-40B4-BE49-F238E27FC236}">
                <a16:creationId xmlns:a16="http://schemas.microsoft.com/office/drawing/2014/main" id="{F8224D6C-2F5B-EA8D-C7FD-4660525768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5153" cy="17135475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D8E304E1-7D79-4EFF-3954-CD94A55F7C27}"/>
              </a:ext>
            </a:extLst>
          </p:cNvPr>
          <p:cNvSpPr txBox="1"/>
          <p:nvPr/>
        </p:nvSpPr>
        <p:spPr>
          <a:xfrm>
            <a:off x="2410692" y="13192781"/>
            <a:ext cx="3990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/>
              <a:t>Nome Completo </a:t>
            </a:r>
          </a:p>
        </p:txBody>
      </p:sp>
    </p:spTree>
    <p:extLst>
      <p:ext uri="{BB962C8B-B14F-4D97-AF65-F5344CB8AC3E}">
        <p14:creationId xmlns:p14="http://schemas.microsoft.com/office/powerpoint/2010/main" val="9399577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1322</TotalTime>
  <Words>2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Office</dc:creator>
  <cp:lastModifiedBy>Office</cp:lastModifiedBy>
  <cp:revision>8</cp:revision>
  <dcterms:created xsi:type="dcterms:W3CDTF">2025-04-09T11:14:51Z</dcterms:created>
  <dcterms:modified xsi:type="dcterms:W3CDTF">2025-04-30T19:57:13Z</dcterms:modified>
</cp:coreProperties>
</file>